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1" r:id="rId5"/>
    <p:sldId id="263" r:id="rId6"/>
    <p:sldId id="265" r:id="rId7"/>
    <p:sldId id="266" r:id="rId8"/>
    <p:sldId id="269" r:id="rId9"/>
    <p:sldId id="270" r:id="rId10"/>
    <p:sldId id="271" r:id="rId11"/>
    <p:sldId id="273" r:id="rId12"/>
    <p:sldId id="268" r:id="rId13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576E5D-E233-405F-B141-E281E98AA7ED}" type="datetime1">
              <a:rPr lang="hu-HU" smtClean="0"/>
              <a:t>2022. 05. 22.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9123C-01C0-42F1-8CA2-F349A2A9B1B8}" type="datetime1">
              <a:rPr lang="hu-HU" smtClean="0"/>
              <a:pPr/>
              <a:t>2022. 05. 22.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72256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40917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44035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48777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88137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02975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50202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1219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Csoport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Téglalap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Szabadkézi sokszög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Szabadkézi sokszög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Téglalap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Szabadkézi sokszög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Szabadkézi sokszög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Szabadkézi sokszög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Szabadkézi sokszög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Szabadkézi sokszög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Szabadkézi sokszög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Szabadkézi sokszög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Szabadkézi sokszög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Szabadkézi sokszög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Szabadkézi sokszög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Szabadkézi sokszög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Szabadkézi sokszög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Szabadkézi sokszög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Szabadkézi sokszög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Szabadkézi sokszög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Szabadkézi sokszög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Szabadkézi sokszög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Szabadkézi sokszög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Szabadkézi sokszög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Szabadkézi sokszög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Szabadkézi sokszög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Szabadkézi sokszög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Szabadkézi sokszög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Szabadkézi sokszög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Téglalap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Szabadkézi sokszög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Szabadkézi sokszög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Szabadkézi sokszög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Szabadkézi sokszög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Szabadkézi sokszög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Szabadkézi sokszög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Szabadkézi sokszög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Szabadkézi sokszög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Szabadkézi sokszög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Szabadkézi sokszög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Szabadkézi sokszög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Téglalap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Szabadkézi sokszög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Szabadkézi sokszög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Szabadkézi sokszög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Szabadkézi sokszög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Szabadkézi sokszög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Szabadkézi sokszög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Szabadkézi sokszög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Szabadkézi sokszög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Szabadkézi sokszög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Szabadkézi sokszög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Szabadkézi sokszög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Szabadkézi sokszög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Szabadkézi sokszög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BFFE5A4-2590-4442-9B73-A64FE5B69CCC}" type="datetime1">
              <a:rPr lang="hu-HU" noProof="0" smtClean="0"/>
              <a:t>2022. 05. 22.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5ED132-FAA0-4FC7-A355-25BD22FD00C2}" type="datetime1">
              <a:rPr lang="hu-HU" noProof="0" smtClean="0"/>
              <a:t>2022. 05. 22.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A75913-0F82-4A0A-A764-4D9216B826F2}" type="datetime1">
              <a:rPr lang="hu-HU" noProof="0" smtClean="0"/>
              <a:t>2022. 05. 22.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162C2-60AA-457B-A57B-4B862F32CF63}" type="datetime1">
              <a:rPr lang="hu-HU" noProof="0" smtClean="0"/>
              <a:t>2022. 05. 22.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60" name="Szövegdoboz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61" name="Szövegdoboz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2B8BC-5546-4678-8FBC-11599ABAAF3F}" type="datetime1">
              <a:rPr lang="hu-HU" noProof="0" smtClean="0"/>
              <a:t>2022. 05. 22.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BCD6C0-DD29-4D3D-BF28-A601F5CA3A9E}" type="datetime1">
              <a:rPr lang="hu-HU" noProof="0" smtClean="0"/>
              <a:t>2022. 05. 22.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6B6D00-F017-4A47-996E-A3BBB3DF4D10}" type="datetime1">
              <a:rPr lang="hu-HU" noProof="0" smtClean="0"/>
              <a:t>2022. 05. 22.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FD135D-0768-4EF0-BBEF-433D75551534}" type="datetime1">
              <a:rPr lang="hu-HU" noProof="0" smtClean="0"/>
              <a:t>2022. 05. 22.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8B56AC-1916-45D9-8064-40E67A5DC94F}" type="datetime1">
              <a:rPr lang="hu-HU" noProof="0" smtClean="0"/>
              <a:t>2022. 05. 22.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C89959-4FCC-4818-A0F9-02CCE213E470}" type="datetime1">
              <a:rPr lang="hu-HU" noProof="0" smtClean="0"/>
              <a:t>2022. 05. 22.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42FE1-D740-47A6-A754-32A1C824BCFD}" type="datetime1">
              <a:rPr lang="hu-HU" noProof="0" smtClean="0"/>
              <a:t>2022. 05. 22.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6BC2B-D015-4B87-A1B6-7EF213DC3FCA}" type="datetime1">
              <a:rPr lang="hu-HU" noProof="0" smtClean="0"/>
              <a:t>2022. 05. 22.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19150-6DD5-4B32-A7FD-40AAD70B159F}" type="datetime1">
              <a:rPr lang="hu-HU" noProof="0" smtClean="0"/>
              <a:t>2022. 05. 22.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B18283-4CF6-402F-A2F7-8AC4EC17E7CC}" type="datetime1">
              <a:rPr lang="hu-HU" noProof="0" smtClean="0"/>
              <a:t>2022. 05. 22.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D2E02-463D-43A1-BCB6-61EC41F48406}" type="datetime1">
              <a:rPr lang="hu-HU" noProof="0" smtClean="0"/>
              <a:t>2022. 05. 22.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73139-CC1E-4C4F-8BC2-FB45BC740333}" type="datetime1">
              <a:rPr lang="hu-HU" noProof="0" smtClean="0"/>
              <a:t>2022. 05. 22.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4B9A18-17C9-44D6-A65D-05B302FFE0B5}" type="datetime1">
              <a:rPr lang="hu-HU" noProof="0" smtClean="0"/>
              <a:t>2022. 05. 22.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Csoport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Csoport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Téglalap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Szabadkézi sokszög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Szabadkézi sokszög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Szabadkézi sokszög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Szabadkézi sokszög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Szabadkézi sokszög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Szabadkézi sokszög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Szabadkézi sokszög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Szabadkézi sokszög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Szabadkézi sokszög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Szabadkézi sokszög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Vonal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Szabadkézi sokszög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Szabadkézi sokszög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Szabadkézi sokszög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Szabadkézi sokszög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Téglalap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Szabadkézi sokszög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Szabadkézi sokszög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Szabadkézi sokszög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Szabadkézi sokszög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Szabadkézi sokszög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Szabadkézi sokszög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Szabadkézi sokszög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Szabadkézi sokszög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Szabadkézi sokszög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Szabadkézi sokszög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Csoport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Szabadkézi sokszög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Szabadkézi sokszög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Szabadkézi sokszög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Szabadkézi sokszög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Szabadkézi sokszög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Szabadkézi sokszög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Szabadkézi sokszög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Szabadkézi sokszög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Szabadkézi sokszög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Téglalap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0A604F-9C9E-405A-B297-28ADAF16B98D}" type="datetime1">
              <a:rPr lang="hu-HU" noProof="0" smtClean="0"/>
              <a:t>2022. 05. 22.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Csoport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Téglalap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79" name="Kép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Kép 4" descr="áramkör közelkép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Csoport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Átellenes sarkain kerekített téglalap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grpSp>
          <p:nvGrpSpPr>
            <p:cNvPr id="83" name="Csoport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Szabadkézi sokszög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Szabadkézi sokszög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Szabadkézi sokszög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Szabadkézi sokszög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Szabadkézi sokszög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Szabadkézi sokszög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Szabadkézi sokszög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Szabadkézi sokszög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Szabadkézi sokszög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Téglalap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Szabadkézi sokszög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Szabadkézi sokszög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Szabadkézi sokszög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Szabadkézi sokszög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Szabadkézi sokszög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Szabadkézi sokszög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Szabadkézi sokszög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Szabadkézi sokszög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Szabadkézi sokszög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Téglalap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8370" y="2411412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hu-HU" dirty="0"/>
              <a:t>A cég</a:t>
            </a:r>
            <a:br>
              <a:rPr lang="hu-HU" dirty="0"/>
            </a:br>
            <a:r>
              <a:rPr lang="hu-HU" sz="2200" dirty="0"/>
              <a:t>2/14.E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3579" y="3916360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hu-HU" dirty="0"/>
              <a:t>Szegedi Richárd, Tálasi Norbert, Szabó Péter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Bejelentkezés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3214997" cy="3971926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1600" dirty="0"/>
              <a:t>Igazából semmi olyan különös nincs benne. Működik ellenőrzi hogy az adatbázisban van e a vevő akivel be szeretnénk lépni.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A jelszó md5-tel le van védve.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Emaillel vagy felhasználónévvel is be lehet jelentkezni.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SESSION-be rakja a nevet és az ID-ét.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POST-</a:t>
            </a:r>
            <a:r>
              <a:rPr lang="hu-HU" sz="1600" dirty="0" err="1"/>
              <a:t>al</a:t>
            </a:r>
            <a:r>
              <a:rPr lang="hu-HU" sz="1600" dirty="0"/>
              <a:t> veszi át a bejelentkezési gombot.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6" y="214947"/>
            <a:ext cx="5862994" cy="642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4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Profil beállítások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1600" dirty="0"/>
              <a:t>Itt tudja a felhasználó megadni a teljes nevét, születési helyét, profilképét, és életkorát.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Amikor rányomnak a gombra az alapbeállítást nem változtatja, csak amit módosított.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A fénykép feltöltése során korlátozások vannak. Csak </a:t>
            </a:r>
            <a:r>
              <a:rPr lang="hu-HU" sz="1600" dirty="0" err="1"/>
              <a:t>jpg</a:t>
            </a:r>
            <a:r>
              <a:rPr lang="hu-HU" sz="1600" dirty="0"/>
              <a:t>, és </a:t>
            </a:r>
            <a:r>
              <a:rPr lang="hu-HU" sz="1600" dirty="0" err="1"/>
              <a:t>png</a:t>
            </a:r>
            <a:r>
              <a:rPr lang="hu-HU" sz="1600" dirty="0"/>
              <a:t> formátumba tölthetik fel és a mérete 500 MB lehet csak.</a:t>
            </a:r>
          </a:p>
          <a:p>
            <a:pPr rtl="0">
              <a:lnSpc>
                <a:spcPct val="110000"/>
              </a:lnSpc>
            </a:pPr>
            <a:endParaRPr lang="hu-HU" sz="1600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7" y="191396"/>
            <a:ext cx="4655278" cy="386308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2" y="4319210"/>
            <a:ext cx="305795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05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534156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Jogosultságok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160406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1600" dirty="0" err="1"/>
              <a:t>Admin</a:t>
            </a:r>
            <a:r>
              <a:rPr lang="hu-HU" sz="1600" dirty="0"/>
              <a:t> jogokat lehet adni más </a:t>
            </a:r>
            <a:r>
              <a:rPr lang="hu-HU" sz="1600" dirty="0" err="1"/>
              <a:t>felhasznlóknak</a:t>
            </a:r>
            <a:r>
              <a:rPr lang="hu-HU" sz="1600" dirty="0"/>
              <a:t>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Saját magadtól </a:t>
            </a:r>
            <a:r>
              <a:rPr lang="hu-HU" sz="1600" dirty="0" err="1"/>
              <a:t>nemtudod</a:t>
            </a:r>
            <a:r>
              <a:rPr lang="hu-HU" sz="1600" dirty="0"/>
              <a:t> elvenni.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Az </a:t>
            </a:r>
            <a:r>
              <a:rPr lang="hu-HU" sz="1600" dirty="0" err="1"/>
              <a:t>admin</a:t>
            </a:r>
            <a:r>
              <a:rPr lang="hu-HU" sz="1600" dirty="0"/>
              <a:t> láthatja a Termékfeltöltést és tudja használni is.</a:t>
            </a:r>
          </a:p>
          <a:p>
            <a:pPr>
              <a:lnSpc>
                <a:spcPct val="110000"/>
              </a:lnSpc>
            </a:pPr>
            <a:r>
              <a:rPr lang="hu-HU" sz="1600" dirty="0"/>
              <a:t>Egy külön oldalon update-li a lekérdezést az adatbázis felé.</a:t>
            </a:r>
          </a:p>
          <a:p>
            <a:pPr rtl="0">
              <a:lnSpc>
                <a:spcPct val="110000"/>
              </a:lnSpc>
            </a:pPr>
            <a:endParaRPr lang="hu-HU" sz="1600" dirty="0"/>
          </a:p>
        </p:txBody>
      </p:sp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2AFA8D65-F763-EB44-D2AD-8EF55F5DA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737" y="276871"/>
            <a:ext cx="5333768" cy="3427708"/>
          </a:xfrm>
          <a:prstGeom prst="rect">
            <a:avLst/>
          </a:prstGeom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D86FF4BE-A02B-B9EB-A6FC-91ECD71AC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970" y="4474222"/>
            <a:ext cx="44672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324180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	Kosár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160406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1600" dirty="0"/>
              <a:t>A kiválasztott játékot betudjuk tenni a kosárba. 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Egy legördülő ablakkal kilistázzuk adatbázisból az értékeket.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A piros X-el eltudjuk távolítani a listából.</a:t>
            </a:r>
          </a:p>
          <a:p>
            <a:pPr rtl="0">
              <a:lnSpc>
                <a:spcPct val="110000"/>
              </a:lnSpc>
            </a:pPr>
            <a:r>
              <a:rPr lang="hu-HU" sz="1600" dirty="0" err="1"/>
              <a:t>Kiirja</a:t>
            </a:r>
            <a:r>
              <a:rPr lang="hu-HU" sz="1600" dirty="0"/>
              <a:t> a teljes árat a vonal alatt ha többet akarunk venni.</a:t>
            </a:r>
          </a:p>
        </p:txBody>
      </p:sp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1400BBCD-BE76-1759-13B4-F5960AFF7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20" y="895605"/>
            <a:ext cx="5833144" cy="2707764"/>
          </a:xfrm>
          <a:prstGeom prst="rect">
            <a:avLst/>
          </a:prstGeom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A50398E0-0842-5B99-F52E-E69506117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8492" y="4381501"/>
            <a:ext cx="2438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324180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Termékfeltöltés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160406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1600" dirty="0"/>
              <a:t>Hárman fejeztük be mindenki hozzáadott egy kicsit.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Ide lehet feltölteni a játékok információit(</a:t>
            </a:r>
            <a:r>
              <a:rPr lang="hu-HU" sz="1600" dirty="0" err="1"/>
              <a:t>nevét,kategóriáját,leirását,árát</a:t>
            </a:r>
            <a:r>
              <a:rPr lang="hu-HU" sz="1600" dirty="0"/>
              <a:t>, és az indexképét). 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A kulcs generálását közbe átírtuk a levél küldéséhez mikor a számlát kapja a vevő.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Adatbázisba eltárolja amit rögzíteni szeretnénk.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19" y="94510"/>
            <a:ext cx="3634982" cy="4354405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4" y="4615162"/>
            <a:ext cx="3284760" cy="199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15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324180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Jelszó változtatás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160406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1600" dirty="0"/>
              <a:t>Emailben elküld egy random kódot amit a kódnak a mezőjébe be kell írni így tudod hitelesíteni.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Új jelszót kell megadni, a régit törölni fogja és helyére az új fog következni.</a:t>
            </a:r>
          </a:p>
          <a:p>
            <a:pPr rtl="0">
              <a:lnSpc>
                <a:spcPct val="110000"/>
              </a:lnSpc>
            </a:pPr>
            <a:endParaRPr lang="hu-HU" sz="1600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49E77DA7-C8AB-A116-C072-39ECDCDB9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47" y="806037"/>
            <a:ext cx="2846664" cy="5396928"/>
          </a:xfrm>
          <a:prstGeom prst="rect">
            <a:avLst/>
          </a:prstGeom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8A15E6F2-3089-B2B1-1C3F-20B5D78A9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155" y="835135"/>
            <a:ext cx="4135356" cy="536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09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324180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Vásárlás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416266D8-8231-6244-7787-982682ADC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3689" y="2097088"/>
            <a:ext cx="6691212" cy="2647196"/>
          </a:xfrm>
        </p:spPr>
      </p:pic>
      <p:sp>
        <p:nvSpPr>
          <p:cNvPr id="9" name="Tartalom helye 2">
            <a:extLst>
              <a:ext uri="{FF2B5EF4-FFF2-40B4-BE49-F238E27FC236}">
                <a16:creationId xmlns:a16="http://schemas.microsoft.com/office/drawing/2014/main" id="{C6E3AD9A-5C75-4A32-A7E2-CF6CDBAC7AD0}"/>
              </a:ext>
            </a:extLst>
          </p:cNvPr>
          <p:cNvSpPr txBox="1">
            <a:spLocks/>
          </p:cNvSpPr>
          <p:nvPr/>
        </p:nvSpPr>
        <p:spPr>
          <a:xfrm>
            <a:off x="7962519" y="2249487"/>
            <a:ext cx="316040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sz="1600" dirty="0"/>
              <a:t>Első képen található a kosár és a kód részlet.</a:t>
            </a:r>
          </a:p>
          <a:p>
            <a:pPr>
              <a:lnSpc>
                <a:spcPct val="110000"/>
              </a:lnSpc>
            </a:pPr>
            <a:r>
              <a:rPr lang="hu-HU" sz="1600" dirty="0"/>
              <a:t>Második képen látható a vásárlás megerősítése.</a:t>
            </a:r>
          </a:p>
          <a:p>
            <a:pPr>
              <a:lnSpc>
                <a:spcPct val="110000"/>
              </a:lnSpc>
            </a:pPr>
            <a:r>
              <a:rPr lang="hu-HU" sz="1600" dirty="0"/>
              <a:t>Harmadik képen az OK gombra kattintva fejezzük be </a:t>
            </a:r>
            <a:r>
              <a:rPr lang="hu-HU" sz="1600"/>
              <a:t>a vásárlást.</a:t>
            </a:r>
            <a:endParaRPr lang="hu-HU" sz="16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AFAABD54-F445-BCD9-4F3C-F0C6E7968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89" y="383474"/>
            <a:ext cx="2414197" cy="1415219"/>
          </a:xfrm>
          <a:prstGeom prst="rect">
            <a:avLst/>
          </a:prstGeom>
        </p:spPr>
      </p:pic>
      <p:pic>
        <p:nvPicPr>
          <p:cNvPr id="13" name="Kép 12" descr="A képen szöveg látható&#10;&#10;Automatikusan generált leírás">
            <a:extLst>
              <a:ext uri="{FF2B5EF4-FFF2-40B4-BE49-F238E27FC236}">
                <a16:creationId xmlns:a16="http://schemas.microsoft.com/office/drawing/2014/main" id="{63C072DF-CC00-4C0B-32F3-079E55C74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4835" y="5042679"/>
            <a:ext cx="4257675" cy="1257300"/>
          </a:xfrm>
          <a:prstGeom prst="rect">
            <a:avLst/>
          </a:prstGeom>
        </p:spPr>
      </p:pic>
      <p:pic>
        <p:nvPicPr>
          <p:cNvPr id="15" name="Kép 14" descr="A képen szöveg, monitor, képernyő, képernyőkép látható&#10;&#10;Automatikusan generált leírás">
            <a:extLst>
              <a:ext uri="{FF2B5EF4-FFF2-40B4-BE49-F238E27FC236}">
                <a16:creationId xmlns:a16="http://schemas.microsoft.com/office/drawing/2014/main" id="{8F6E70F4-EE7A-293A-E14B-003045182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6309" y="369317"/>
            <a:ext cx="3776940" cy="142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09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Csoport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Téglalap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79" name="Kép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Kép 4" descr="áramkör közelkép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Csoport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Átellenes sarkain kerekített téglalap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grpSp>
          <p:nvGrpSpPr>
            <p:cNvPr id="83" name="Csoport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Szabadkézi sokszög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Szabadkézi sokszög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Szabadkézi sokszög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Szabadkézi sokszög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Szabadkézi sokszög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Szabadkézi sokszög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Szabadkézi sokszög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Szabadkézi sokszög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Szabadkézi sokszög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Téglalap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Szabadkézi sokszög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Szabadkézi sokszög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Szabadkézi sokszög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Szabadkézi sokszög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Szabadkézi sokszög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Szabadkézi sokszög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Szabadkézi sokszög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Szabadkézi sokszög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Szabadkézi sokszög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Téglalap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hu-HU" dirty="0"/>
              <a:t>A VÉG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09556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64_TF45165253.potx" id="{17E1E4B4-27E3-423D-A74E-75A852A6DBB6}" vid="{E50E9FA4-FEC9-446C-916C-718E946F23C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dcmitype/"/>
    <ds:schemaRef ds:uri="16c05727-aa75-4e4a-9b5f-8a80a1165891"/>
    <ds:schemaRef ds:uri="http://schemas.openxmlformats.org/package/2006/metadata/core-propertie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Áramkör arculat</Template>
  <TotalTime>0</TotalTime>
  <Words>316</Words>
  <Application>Microsoft Office PowerPoint</Application>
  <PresentationFormat>Szélesvásznú</PresentationFormat>
  <Paragraphs>44</Paragraphs>
  <Slides>9</Slides>
  <Notes>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Calibri</vt:lpstr>
      <vt:lpstr>Tw Cen MT</vt:lpstr>
      <vt:lpstr>Áramkör</vt:lpstr>
      <vt:lpstr>A cég 2/14.E</vt:lpstr>
      <vt:lpstr>Bejelentkezés</vt:lpstr>
      <vt:lpstr>Profil beállítások</vt:lpstr>
      <vt:lpstr>Jogosultságok</vt:lpstr>
      <vt:lpstr> Kosár</vt:lpstr>
      <vt:lpstr>Termékfeltöltés</vt:lpstr>
      <vt:lpstr>Jelszó változtatás</vt:lpstr>
      <vt:lpstr>Vásárlás</vt:lpstr>
      <vt:lpstr>A VÉG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2022-03-22T07:25:54Z</dcterms:created>
  <dcterms:modified xsi:type="dcterms:W3CDTF">2022-05-22T19:15:24Z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